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0" r:id="rId5"/>
    <p:sldId id="748" r:id="rId6"/>
    <p:sldId id="261" r:id="rId7"/>
    <p:sldId id="736" r:id="rId8"/>
    <p:sldId id="740" r:id="rId9"/>
    <p:sldId id="747" r:id="rId10"/>
    <p:sldId id="741" r:id="rId11"/>
    <p:sldId id="746" r:id="rId12"/>
    <p:sldId id="749" r:id="rId13"/>
    <p:sldId id="750" r:id="rId14"/>
    <p:sldId id="743" r:id="rId15"/>
    <p:sldId id="744" r:id="rId16"/>
    <p:sldId id="751" r:id="rId17"/>
    <p:sldId id="7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9900"/>
    <a:srgbClr val="1C1E26"/>
    <a:srgbClr val="F7F7F7"/>
    <a:srgbClr val="E6E6E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97" y="-7905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10" y="797599"/>
            <a:ext cx="3050375" cy="43942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918" y="2526307"/>
            <a:ext cx="731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期中專題實作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6">
            <a:extLst>
              <a:ext uri="{FF2B5EF4-FFF2-40B4-BE49-F238E27FC236}">
                <a16:creationId xmlns:a16="http://schemas.microsoft.com/office/drawing/2014/main" id="{F5D290DB-0491-412E-A702-8D70EC476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86" y="5555847"/>
            <a:ext cx="10788023" cy="979683"/>
          </a:xfrm>
          <a:prstGeom prst="rect">
            <a:avLst/>
          </a:prstGeom>
        </p:spPr>
      </p:pic>
      <p:pic>
        <p:nvPicPr>
          <p:cNvPr id="20" name="Picture 19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04" y="725505"/>
            <a:ext cx="3102720" cy="446962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22525" y="3902488"/>
            <a:ext cx="720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自訂題目：咖啡館</a:t>
            </a:r>
            <a:endParaRPr lang="zh-TW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図 5">
            <a:extLst>
              <a:ext uri="{FF2B5EF4-FFF2-40B4-BE49-F238E27FC236}">
                <a16:creationId xmlns:a16="http://schemas.microsoft.com/office/drawing/2014/main" id="{4F2027B8-D201-4AC5-B9B1-36BF2C56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4" y="1698171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36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6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2986935" cy="628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配色</a:t>
            </a:r>
            <a:r>
              <a:rPr lang="zh-CN" altLang="en-US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和視覺回饋</a:t>
            </a:r>
            <a:endParaRPr lang="en-US" altLang="zh-TW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13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2554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TW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介面</a:t>
            </a:r>
            <a:r>
              <a:rPr lang="en-US" altLang="zh-TW" sz="4000" b="1">
                <a:solidFill>
                  <a:schemeClr val="accent1"/>
                </a:solidFill>
                <a:latin typeface="+mn-ea"/>
                <a:ea typeface="+mn-ea"/>
              </a:rPr>
              <a:t>cgefu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797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THANKS!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專案介紹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9" name="図 5">
            <a:extLst>
              <a:ext uri="{FF2B5EF4-FFF2-40B4-BE49-F238E27FC236}">
                <a16:creationId xmlns:a16="http://schemas.microsoft.com/office/drawing/2014/main" id="{3B891323-BB59-4777-99A2-1D8853F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62306" y="315623"/>
            <a:ext cx="2106593" cy="77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5400" b="1" dirty="0">
                <a:solidFill>
                  <a:schemeClr val="accent1"/>
                </a:solidFill>
                <a:latin typeface="Lato Black" panose="020F0502020204030203"/>
                <a:cs typeface="Lato Black" panose="020F0502020204030203" pitchFamily="34" charset="0"/>
              </a:rPr>
              <a:t>介紹</a:t>
            </a:r>
            <a:endParaRPr lang="en-US" sz="5400" b="1" dirty="0">
              <a:solidFill>
                <a:schemeClr val="accent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751" y="1085642"/>
            <a:ext cx="5953705" cy="566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i="1" dirty="0">
                <a:solidFill>
                  <a:schemeClr val="bg1"/>
                </a:solidFill>
                <a:latin typeface="+mn-ea"/>
              </a:rPr>
              <a:t>    ‘’日常生活中，一個人們可以休息片刻，提供悠閒安靜環境的地方有什麼呢？‘’</a:t>
            </a:r>
            <a:endParaRPr lang="en-US" altLang="zh-CN" sz="2000" i="1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    我們想到了“咖啡館”，一個有地道好喝的咖啡搭配好吃的糕點，在溫馨安靜的環境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中，適合看書，聽音樂，三五好友 一起坐下來聚會聊天，有情調又小資的地方。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咖啡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有比較悠久的歷史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過程和文化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。而且也有較多題材可以使用，例如：咖啡的調製方法，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咖啡豆的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品種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，飲品種類具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多樣性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的特點，以及 可搭配的周邊產品等。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98584" y="181689"/>
            <a:ext cx="609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ea"/>
                <a:cs typeface="Lato Black" panose="020F0502020204030203" pitchFamily="34" charset="0"/>
              </a:rPr>
              <a:t>遇到的困難</a:t>
            </a:r>
            <a:endParaRPr lang="en-US" sz="4000" b="1" dirty="0">
              <a:solidFill>
                <a:schemeClr val="accent1"/>
              </a:solidFill>
              <a:latin typeface="+mn-ea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5618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968873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剛開始由於各自寫各的，檔案沒有一致性，導致排版錯亂。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改善方法：檔案與程式碼 全部整理，進一步解決排版問題。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2959858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84066" y="3175558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改善方法：參考老師的教學講義，上網查詢程式寫法等。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655" y="4105164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69459" y="3989005"/>
            <a:ext cx="1005503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現階段無法支援</a:t>
            </a:r>
            <a:r>
              <a:rPr lang="en-US" altLang="zh-CN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，以及還需增加更多的使用者體驗方面的功能。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4066" y="4346667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改善方法：未來改善，做到支援</a:t>
            </a:r>
            <a:r>
              <a:rPr lang="en-US" altLang="zh-C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84066" y="2830526"/>
            <a:ext cx="720969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為了達成某些視覺效果，遇到許多難題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1" grpId="0"/>
      <p:bldP spid="29" grpId="0"/>
      <p:bldP spid="3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技術實作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Libre</a:t>
            </a: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Office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CSS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Git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, </a:t>
            </a: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Sourcetree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543649"/>
            <a:ext cx="343070" cy="4942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JQuery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4" name="Picture 1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35671"/>
            <a:ext cx="343070" cy="4942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GoogleFont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6" name="Picture 15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3" y="2098676"/>
            <a:ext cx="343070" cy="4942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08864" y="2169214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080" y="2488565"/>
            <a:ext cx="10515600" cy="1026795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專案說明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8" name="図 5">
            <a:extLst>
              <a:ext uri="{FF2B5EF4-FFF2-40B4-BE49-F238E27FC236}">
                <a16:creationId xmlns:a16="http://schemas.microsoft.com/office/drawing/2014/main" id="{E69D9196-90AC-43F0-B2D7-23857524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770304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網站架構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124198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891" y="2165968"/>
            <a:ext cx="9873463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首頁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主視覺形象圖，各類商品和活動，門店信息和客服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181894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7892" y="3202779"/>
            <a:ext cx="9873462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精選咖啡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巴西咖啡豆，由專家的精選，沖泡咖啡的技術，視覺圖片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9590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7894" y="4239590"/>
            <a:ext cx="9671238" cy="13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精緻糕點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起司蛋糕，巧克力蛋糕，柳橙香派，肉桂卷，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馬卡龍，薄煎餅，視覺圖片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" y="25708"/>
            <a:ext cx="4958079" cy="6479263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4907280" y="65539"/>
            <a:ext cx="1402080" cy="23926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4907280" y="304800"/>
            <a:ext cx="1402080" cy="17373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4907280" y="2042160"/>
            <a:ext cx="1402080" cy="32816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4907280" y="5334000"/>
            <a:ext cx="1402080" cy="711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4907280" y="6045200"/>
            <a:ext cx="1402080" cy="203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17359" y="837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>
            <a:stCxn id="8" idx="2"/>
            <a:endCxn id="15" idx="1"/>
          </p:cNvCxnSpPr>
          <p:nvPr/>
        </p:nvCxnSpPr>
        <p:spPr>
          <a:xfrm>
            <a:off x="6309360" y="185170"/>
            <a:ext cx="507999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360" y="98881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7360" y="349833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7359" y="5504934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7359" y="5961773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>
            <a:stCxn id="21" idx="1"/>
            <a:endCxn id="9" idx="2"/>
          </p:cNvCxnSpPr>
          <p:nvPr/>
        </p:nvCxnSpPr>
        <p:spPr>
          <a:xfrm flipH="1">
            <a:off x="6309360" y="117348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  <a:endCxn id="22" idx="1"/>
          </p:cNvCxnSpPr>
          <p:nvPr/>
        </p:nvCxnSpPr>
        <p:spPr>
          <a:xfrm>
            <a:off x="6309360" y="368300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2"/>
            <a:endCxn id="23" idx="1"/>
          </p:cNvCxnSpPr>
          <p:nvPr/>
        </p:nvCxnSpPr>
        <p:spPr>
          <a:xfrm>
            <a:off x="6309360" y="5689600"/>
            <a:ext cx="50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6309360" y="6146439"/>
            <a:ext cx="507999" cy="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設計概念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98A6E-22EC-4DD4-9EEB-7896057C12A3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469</Words>
  <Application>Microsoft Office PowerPoint</Application>
  <PresentationFormat>ワイド画面</PresentationFormat>
  <Paragraphs>66</Paragraphs>
  <Slides>14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DengXian Light</vt:lpstr>
      <vt:lpstr>Lato Black</vt:lpstr>
      <vt:lpstr>Microsoft YaHei</vt:lpstr>
      <vt:lpstr>Arial</vt:lpstr>
      <vt:lpstr>Calibri</vt:lpstr>
      <vt:lpstr>Lato</vt:lpstr>
      <vt:lpstr>Office Theme</vt:lpstr>
      <vt:lpstr>Slide 1</vt:lpstr>
      <vt:lpstr>PowerPoint プレゼンテーション</vt:lpstr>
      <vt:lpstr>Slide 2</vt:lpstr>
      <vt:lpstr>Slide 12</vt:lpstr>
      <vt:lpstr>Slide 5</vt:lpstr>
      <vt:lpstr>專案說明</vt:lpstr>
      <vt:lpstr>Slide 6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介面cgefu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2020-04-29T17:02:34Z</dcterms:created>
  <dcterms:modified xsi:type="dcterms:W3CDTF">2020-04-30T05:22:29Z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